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D3F30-2BAF-4625-A2CE-172AE58834DF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D8AE7-FA43-4162-94AC-37ECD8F0A5F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D8AE7-FA43-4162-94AC-37ECD8F0A5F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701DB-423A-4D5B-87AF-E3485395AC00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D9262-2F48-48CE-A0E5-7B4BF37786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7772400" cy="1500198"/>
          </a:xfrm>
        </p:spPr>
        <p:txBody>
          <a:bodyPr>
            <a:norm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Co je to logika?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0504"/>
            <a:ext cx="6400800" cy="2143140"/>
          </a:xfrm>
        </p:spPr>
        <p:txBody>
          <a:bodyPr>
            <a:normAutofit/>
          </a:bodyPr>
          <a:lstStyle/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KFI/FIL1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Lukáš Košík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6" name="Obrázek 5" descr="horizontalni logol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428604"/>
            <a:ext cx="5760720" cy="125882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57158" y="1500175"/>
            <a:ext cx="850112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cs-CZ" sz="15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Logika: systémový rámec rozvoje oboru v ČR a koncepce logických propedeutik pro mezioborová studia (</a:t>
            </a:r>
            <a:r>
              <a:rPr lang="cs-CZ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reg</a:t>
            </a:r>
            <a:r>
              <a:rPr lang="cs-CZ" sz="15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č. CZ.1.07/2.2.00/28.0216, OPVK)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/>
              <a:t>Metodologické argumenty</a:t>
            </a:r>
            <a:endParaRPr lang="cs-CZ" sz="3600" b="1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400" u="sng" dirty="0" smtClean="0"/>
              <a:t>V psychologickém pojetí:</a:t>
            </a:r>
          </a:p>
          <a:p>
            <a:pPr>
              <a:buNone/>
            </a:pPr>
            <a:endParaRPr lang="cs-CZ" sz="2400" u="sng" dirty="0" smtClean="0"/>
          </a:p>
          <a:p>
            <a:pPr>
              <a:buNone/>
            </a:pPr>
            <a:r>
              <a:rPr lang="cs-CZ" sz="2400" dirty="0" smtClean="0"/>
              <a:t>	- myšlenky jakožto </a:t>
            </a:r>
            <a:r>
              <a:rPr lang="cs-CZ" sz="2400" dirty="0" err="1" smtClean="0"/>
              <a:t>prchlavé</a:t>
            </a:r>
            <a:r>
              <a:rPr lang="cs-CZ" sz="2400" dirty="0" smtClean="0"/>
              <a:t> mentální entity = nemožnost nahlédnout logické vztahy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400" u="sng" dirty="0" smtClean="0"/>
              <a:t>V platonském pojetí:</a:t>
            </a:r>
          </a:p>
          <a:p>
            <a:pPr>
              <a:buNone/>
            </a:pPr>
            <a:endParaRPr lang="cs-CZ" sz="2400" u="sng" dirty="0" smtClean="0"/>
          </a:p>
          <a:p>
            <a:pPr>
              <a:buNone/>
            </a:pPr>
            <a:r>
              <a:rPr lang="cs-CZ" sz="2400" dirty="0" smtClean="0"/>
              <a:t>	- mezi přirozenými jazyky a říší, kde se vyskytují propozice je asymetrický vztah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Pravidla logiky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Velryby jsou savci nebo (velryby jsou) ryby.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u="sng" dirty="0" smtClean="0"/>
              <a:t>Velryby nejsou ryby.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Velryby jsou savci.</a:t>
            </a:r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u="sng" dirty="0" smtClean="0"/>
              <a:t>A nebo B      ne-B</a:t>
            </a:r>
          </a:p>
          <a:p>
            <a:pPr>
              <a:buNone/>
            </a:pPr>
            <a:r>
              <a:rPr lang="cs-CZ" dirty="0" smtClean="0"/>
              <a:t>	              A                              </a:t>
            </a:r>
            <a:r>
              <a:rPr lang="cs-CZ" sz="2400" b="1" dirty="0" smtClean="0"/>
              <a:t>Co pravidlo říká?</a:t>
            </a:r>
            <a:endParaRPr lang="cs-CZ" sz="2400" b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/>
              <a:t>Podle psychologistického pojetí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- říká něco o lidské mysli a dějích v ní</a:t>
            </a:r>
          </a:p>
          <a:p>
            <a:pPr>
              <a:buNone/>
            </a:pPr>
            <a:r>
              <a:rPr lang="cs-CZ" dirty="0" smtClean="0"/>
              <a:t>	- přijetí prvních dvou myšlenek jako pravdivých, odvoditelná myšlenka z nich je tedy taky pravdivá</a:t>
            </a:r>
          </a:p>
          <a:p>
            <a:pPr>
              <a:buNone/>
            </a:pPr>
            <a:r>
              <a:rPr lang="cs-CZ" dirty="0" smtClean="0"/>
              <a:t>	- jak by bylo možné poznat, že je nějaký jev, nebo děj stavy mozku díky myšlenky?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/>
              <a:t>Podle </a:t>
            </a:r>
            <a:r>
              <a:rPr lang="cs-CZ" sz="3600" b="1" i="1" dirty="0" err="1" smtClean="0"/>
              <a:t>platonistického</a:t>
            </a:r>
            <a:r>
              <a:rPr lang="cs-CZ" sz="3600" b="1" i="1" dirty="0" smtClean="0"/>
              <a:t> pojetí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- propozice jsou neměnnými entitami a vztah odvoditelnosti probíhá mezi nimi, </a:t>
            </a:r>
            <a:r>
              <a:rPr lang="cs-CZ" dirty="0" err="1" smtClean="0"/>
              <a:t>né</a:t>
            </a:r>
            <a:r>
              <a:rPr lang="cs-CZ" dirty="0" smtClean="0"/>
              <a:t> v našich myslích</a:t>
            </a:r>
          </a:p>
          <a:p>
            <a:pPr>
              <a:buNone/>
            </a:pPr>
            <a:r>
              <a:rPr lang="cs-CZ" dirty="0" smtClean="0"/>
              <a:t>	- objekty jsou smysly našich výrazů</a:t>
            </a:r>
          </a:p>
          <a:p>
            <a:pPr>
              <a:buNone/>
            </a:pPr>
            <a:r>
              <a:rPr lang="cs-CZ" dirty="0" smtClean="0"/>
              <a:t>	- spory o smysly jednoduchých vět jak v praktickém životě, tak v logice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/>
              <a:t>Podle pragmatistického pojetí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- pravidlo je osvojeno, když se mluvčí učí česky (v tomto případě, když se naučí, jak používat nebo). Pravidla jsou tedy spojeny se spojkami</a:t>
            </a:r>
          </a:p>
          <a:p>
            <a:pPr>
              <a:buNone/>
            </a:pPr>
            <a:r>
              <a:rPr lang="cs-CZ" dirty="0" smtClean="0"/>
              <a:t>	- otázka, kde se ony pravidla berou a jakým způsobem existují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- </a:t>
            </a:r>
            <a:r>
              <a:rPr lang="cs-CZ" i="1" dirty="0" smtClean="0"/>
              <a:t>logika se zabývá zkoumáním argumentace a má sloužit jako nástroj rozhodování o tom, jaké způsoby argumentování, usuzování či dokazování jsou správné.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	</a:t>
            </a:r>
            <a:r>
              <a:rPr lang="cs-CZ" dirty="0" smtClean="0"/>
              <a:t>- prakticky se však budeme vždy zabývat vztahy mezi jazykovými výrazy nehledě na pojetí propozic</a:t>
            </a:r>
            <a:endParaRPr lang="cs-CZ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- Logika vznikla za účelem </a:t>
            </a:r>
            <a:r>
              <a:rPr lang="cs-CZ" i="1" dirty="0" smtClean="0"/>
              <a:t>hledání pravidel     argumentace</a:t>
            </a:r>
          </a:p>
          <a:p>
            <a:pPr>
              <a:buNone/>
            </a:pPr>
            <a:r>
              <a:rPr lang="cs-CZ" dirty="0" smtClean="0"/>
              <a:t>	- Je to nástroj který určuje, zda-li nějaký výrok vyplývá z jiného a také poskytuje prostředky, které to prokazují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i="1" dirty="0" smtClean="0"/>
              <a:t>odvozování</a:t>
            </a:r>
            <a:r>
              <a:rPr lang="cs-CZ" dirty="0" smtClean="0"/>
              <a:t> podle jednoznačně formulovaných </a:t>
            </a:r>
            <a:r>
              <a:rPr lang="cs-CZ" i="1" dirty="0" smtClean="0"/>
              <a:t>pravidel</a:t>
            </a:r>
          </a:p>
          <a:p>
            <a:pPr>
              <a:buNone/>
            </a:pPr>
            <a:r>
              <a:rPr lang="cs-CZ" i="1" dirty="0" smtClean="0"/>
              <a:t>	- </a:t>
            </a:r>
            <a:r>
              <a:rPr lang="cs-CZ" b="1" i="1" dirty="0" smtClean="0"/>
              <a:t>vztah odvoditelnosti- </a:t>
            </a:r>
            <a:r>
              <a:rPr lang="cs-CZ" dirty="0" smtClean="0"/>
              <a:t>vztah vyplývání, který odpovídá vztahu možnosti odvození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Logická výraziva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</a:p>
          <a:p>
            <a:pPr algn="ctr">
              <a:buNone/>
            </a:pPr>
            <a:r>
              <a:rPr lang="cs-CZ" dirty="0" smtClean="0"/>
              <a:t>Logickým výrazivem nazýváme jazykové prostředky, o než se opírají ty typy argumentačních kroků, které jsou uplatňovány zcela obecně, napříč nejrůznějšími </a:t>
            </a:r>
            <a:r>
              <a:rPr lang="cs-CZ" dirty="0" err="1" smtClean="0"/>
              <a:t>diskurzy</a:t>
            </a:r>
            <a:r>
              <a:rPr lang="cs-CZ" dirty="0" smtClean="0"/>
              <a:t> našeho jazyka.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- při zkoumání vztahu odvoditelnosti přicházíme na to, že různé výroky mohou mít tentýž smysl a naopak jeden výrok více smyslů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i="1" dirty="0" smtClean="0"/>
              <a:t>smysl</a:t>
            </a:r>
            <a:r>
              <a:rPr lang="cs-CZ" dirty="0" smtClean="0"/>
              <a:t> rozhoduje o tom, co z výroku vyplývá, nebo z čeho výrok vyplývá, tedy </a:t>
            </a:r>
            <a:r>
              <a:rPr lang="cs-CZ" i="1" dirty="0" smtClean="0"/>
              <a:t>vyplývání</a:t>
            </a:r>
            <a:r>
              <a:rPr lang="cs-CZ" dirty="0" smtClean="0"/>
              <a:t> = </a:t>
            </a:r>
            <a:r>
              <a:rPr lang="cs-CZ" i="1" dirty="0" smtClean="0"/>
              <a:t>vztah mezi smysly výroků</a:t>
            </a:r>
          </a:p>
          <a:p>
            <a:pPr>
              <a:buNone/>
            </a:pPr>
            <a:r>
              <a:rPr lang="cs-CZ" i="1" dirty="0" smtClean="0"/>
              <a:t>	- </a:t>
            </a:r>
            <a:r>
              <a:rPr lang="cs-CZ" dirty="0" smtClean="0"/>
              <a:t>propozice = smysl výroků</a:t>
            </a:r>
          </a:p>
          <a:p>
            <a:pPr>
              <a:buNone/>
            </a:pPr>
            <a:r>
              <a:rPr lang="cs-CZ" i="1" dirty="0" smtClean="0"/>
              <a:t>	- </a:t>
            </a:r>
            <a:r>
              <a:rPr lang="cs-CZ" b="1" i="1" dirty="0" smtClean="0"/>
              <a:t>Jaká je povaha propozic?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/>
              <a:t>Povaha propozic podle 3 teorií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i="1" u="sng" dirty="0" smtClean="0"/>
              <a:t>Psychologistická teorie</a:t>
            </a:r>
            <a:r>
              <a:rPr lang="cs-CZ" sz="2800" i="1" dirty="0" smtClean="0"/>
              <a:t>- </a:t>
            </a:r>
            <a:r>
              <a:rPr lang="cs-CZ" sz="2800" dirty="0" smtClean="0"/>
              <a:t>propozice jako myšlenky, jež se nacházejí v lidských myslích</a:t>
            </a:r>
          </a:p>
          <a:p>
            <a:pPr>
              <a:buNone/>
            </a:pPr>
            <a:r>
              <a:rPr lang="cs-CZ" sz="2800" i="1" dirty="0" smtClean="0"/>
              <a:t>	</a:t>
            </a:r>
            <a:r>
              <a:rPr lang="cs-CZ" sz="2800" i="1" u="sng" dirty="0" err="1" smtClean="0"/>
              <a:t>Platonistická</a:t>
            </a:r>
            <a:r>
              <a:rPr lang="cs-CZ" sz="2800" i="1" u="sng" dirty="0" smtClean="0"/>
              <a:t> teorie</a:t>
            </a:r>
            <a:r>
              <a:rPr lang="cs-CZ" sz="2800" dirty="0" smtClean="0"/>
              <a:t>- propozice jako specifické ideální objekty, které existují nezávisle na myslích bytostí a jejich jazycích.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i="1" u="sng" dirty="0" smtClean="0"/>
              <a:t>Pragmatistická teorie</a:t>
            </a:r>
            <a:r>
              <a:rPr lang="cs-CZ" sz="2800" dirty="0" smtClean="0"/>
              <a:t>- součást jisté metafory, která dovoluje zhmotnit určitou vlastnost výroků</a:t>
            </a:r>
            <a:endParaRPr lang="cs-CZ" sz="28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Tři pojetí logiky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800" b="1" dirty="0" smtClean="0"/>
              <a:t>1.  Psychologistická koncepce</a:t>
            </a:r>
            <a:r>
              <a:rPr lang="cs-CZ" sz="2800" dirty="0" smtClean="0"/>
              <a:t>-  vidí logiku jako věc studia toho, jak se dostáváme od jedné myšlenky k jiné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b="1" dirty="0" smtClean="0"/>
              <a:t>2. </a:t>
            </a:r>
            <a:r>
              <a:rPr lang="cs-CZ" sz="2800" b="1" dirty="0" err="1" smtClean="0"/>
              <a:t>Platonistická</a:t>
            </a:r>
            <a:r>
              <a:rPr lang="cs-CZ" sz="2800" b="1" dirty="0" smtClean="0"/>
              <a:t> koncepce</a:t>
            </a:r>
            <a:r>
              <a:rPr lang="cs-CZ" sz="2800" dirty="0" smtClean="0"/>
              <a:t>- vidí logiku jako věc studia vztahů,mezi věčnými, neměnnými a mimo čas i prostor existujícími entitami</a:t>
            </a:r>
          </a:p>
          <a:p>
            <a:pPr>
              <a:buNone/>
            </a:pPr>
            <a:r>
              <a:rPr lang="cs-CZ" sz="2800" b="1" dirty="0" smtClean="0"/>
              <a:t>	3. Pragmatistická koncepce</a:t>
            </a:r>
            <a:r>
              <a:rPr lang="cs-CZ" sz="2800" dirty="0" smtClean="0"/>
              <a:t>- logika je v zásadě studiem problému spjatých se zachycením a aplikací nejobecnějších odvozovacích pravidel jazyka</a:t>
            </a:r>
            <a:endParaRPr lang="cs-CZ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Psychologismus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	- logika jako </a:t>
            </a:r>
            <a:r>
              <a:rPr lang="cs-CZ" i="1" dirty="0" smtClean="0"/>
              <a:t>teorie lidského myšlení</a:t>
            </a:r>
          </a:p>
          <a:p>
            <a:pPr>
              <a:buNone/>
            </a:pPr>
            <a:r>
              <a:rPr lang="cs-CZ" dirty="0" smtClean="0"/>
              <a:t>	- propozice jakožto předměty uvnitř lidských myslí</a:t>
            </a:r>
          </a:p>
          <a:p>
            <a:pPr>
              <a:buNone/>
            </a:pPr>
            <a:r>
              <a:rPr lang="cs-CZ" dirty="0" smtClean="0"/>
              <a:t>	- myšlenky, kterými se může zabývat logika musí mít povahu něčeho, co může být sdíleno různými subjekty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problém</a:t>
            </a:r>
            <a:r>
              <a:rPr lang="cs-CZ" dirty="0" smtClean="0"/>
              <a:t>: jak odpovědět na otázky psychologismu, abychom se neblížili platonismu?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Platonismus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- předpokládá </a:t>
            </a:r>
            <a:r>
              <a:rPr lang="cs-CZ" i="1" dirty="0" smtClean="0"/>
              <a:t>objektivitu</a:t>
            </a:r>
            <a:r>
              <a:rPr lang="cs-CZ" dirty="0" smtClean="0"/>
              <a:t> logických vztahů v objektivně existující říši mimo prostor a čas</a:t>
            </a:r>
          </a:p>
          <a:p>
            <a:pPr>
              <a:buNone/>
            </a:pPr>
            <a:r>
              <a:rPr lang="cs-CZ" dirty="0" smtClean="0"/>
              <a:t>	- je proto kladně přijímán matematicky orientovanými logiky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problém</a:t>
            </a:r>
            <a:r>
              <a:rPr lang="cs-CZ" dirty="0" smtClean="0"/>
              <a:t>: jak může člověk do této říše proniknout, uchopit propozici a učinit z ní smysl svého výroku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Pragmatismus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- osvojení významu výrazu znamená tolik, co naučit se ho správně používat v rámci komunikace</a:t>
            </a:r>
          </a:p>
          <a:p>
            <a:pPr>
              <a:buNone/>
            </a:pPr>
            <a:r>
              <a:rPr lang="cs-CZ" dirty="0" smtClean="0"/>
              <a:t>	- pragmatismus se snaží o vyváženou pozici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i="1" dirty="0" smtClean="0"/>
              <a:t>abstraktní a ideální pojmy </a:t>
            </a:r>
            <a:r>
              <a:rPr lang="cs-CZ" dirty="0" smtClean="0"/>
              <a:t>v pragmatismu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58</Words>
  <Application>Microsoft Office PowerPoint</Application>
  <PresentationFormat>Předvádění na obrazovce (4:3)</PresentationFormat>
  <Paragraphs>70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 Co je to logika?</vt:lpstr>
      <vt:lpstr>Snímek 2</vt:lpstr>
      <vt:lpstr>Logická výraziva</vt:lpstr>
      <vt:lpstr>Snímek 4</vt:lpstr>
      <vt:lpstr>Povaha propozic podle 3 teorií</vt:lpstr>
      <vt:lpstr>Tři pojetí logiky</vt:lpstr>
      <vt:lpstr>Psychologismus</vt:lpstr>
      <vt:lpstr>Platonismus</vt:lpstr>
      <vt:lpstr>Pragmatismus</vt:lpstr>
      <vt:lpstr>Metodologické argumenty</vt:lpstr>
      <vt:lpstr>Pravidla logiky</vt:lpstr>
      <vt:lpstr>Podle psychologistického pojetí</vt:lpstr>
      <vt:lpstr>Podle platonistického pojetí</vt:lpstr>
      <vt:lpstr>Podle pragmatistického pojetí</vt:lpstr>
      <vt:lpstr>Snímek 15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logika?</dc:title>
  <dc:creator>Luke</dc:creator>
  <cp:lastModifiedBy>SAMSUNG</cp:lastModifiedBy>
  <cp:revision>23</cp:revision>
  <dcterms:created xsi:type="dcterms:W3CDTF">2013-10-07T08:17:18Z</dcterms:created>
  <dcterms:modified xsi:type="dcterms:W3CDTF">2014-08-17T08:54:46Z</dcterms:modified>
</cp:coreProperties>
</file>